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6C7AB52-31BD-4CE5-B2D5-F0046720A07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61B41-DDC6-4938-86B3-30A9BCDEEA6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86608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61B41-DDC6-4938-86B3-30A9BCDEEA69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7849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E61B41-DDC6-4938-86B3-30A9BCDEEA6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90908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C37B45D-247D-4C36-BC90-C39E8D58016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E3C0026-6C8A-4B6C-9463-73C7577AF9C0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bmp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Thunder Storms: The game changer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Mason Griffith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Mr. 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62760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Thunder Storms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bolts of lightening strike across the sky followed by thunder. Thunder storms are formed by uplifting of warm and humid air.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09800" y="3451316"/>
            <a:ext cx="4526116" cy="3106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0739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causes thunder storms?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Thunder storms form when an air mass becomes so unstable that it overcomes violently. “unstable” means that the air is the lowest layer of air.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22406" y="3352800"/>
            <a:ext cx="5287994" cy="329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40811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 they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thunder storm consist of 1 or more cells each usually lasting 20-30 min. the entire lifetime of a thunder storm can vary. 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35483" y="3128530"/>
            <a:ext cx="4908517" cy="3676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8384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does a thunderstorm storm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Spring, summer, afternoon and evening. In the united states thunderstorms usually occur in the summertime especially from may through august. 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72659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damage can it cause?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Usually there is lightning during a thunderstorm and lightning is the cause of many peoples death, if they are unlucky enough to be struck.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0822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Thunder storm facts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Lighting is very interesting when it strikes unless it hits you.</a:t>
            </a:r>
          </a:p>
          <a:p>
            <a:r>
              <a:rPr lang="en-US" smtClean="0"/>
              <a:t>Lighting can make different shapes and sizes every time it strikes.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737615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43</TotalTime>
  <Words>195</Words>
  <Application>Microsoft Office PowerPoint</Application>
  <PresentationFormat>On-screen Show (4:3)</PresentationFormat>
  <Paragraphs>19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Thunder Storms: The game changer</vt:lpstr>
      <vt:lpstr>Thunder Storms</vt:lpstr>
      <vt:lpstr>What causes thunder storms?</vt:lpstr>
      <vt:lpstr>How long do they last?</vt:lpstr>
      <vt:lpstr>When does a thunderstorm storm happen?</vt:lpstr>
      <vt:lpstr>What damage can it cause?</vt:lpstr>
      <vt:lpstr>Thunder storm facts 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Thunder Storms</dc:title>
  <dc:creator>Haywood County Schools</dc:creator>
  <cp:lastModifiedBy>Haywood County Schools</cp:lastModifiedBy>
  <cp:revision>5</cp:revision>
  <dcterms:created xsi:type="dcterms:W3CDTF">2013-05-02T14:09:23Z</dcterms:created>
  <dcterms:modified xsi:type="dcterms:W3CDTF">2013-05-03T15:06:10Z</dcterms:modified>
</cp:coreProperties>
</file>